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6858000" cy="9144000" type="screen4x3"/>
  <p:notesSz cx="6662738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0076BC"/>
    <a:srgbClr val="F47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CBA02-BE0E-44BA-B3BF-21A6D4A379F8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742950"/>
            <a:ext cx="27876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28D8C-7B04-4111-AEC2-604111CA8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8D8C-7B04-4111-AEC2-604111CA83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9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8D8C-7B04-4111-AEC2-604111CA83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9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8D8C-7B04-4111-AEC2-604111CA83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9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98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0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91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8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56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9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0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13C8-2190-4A01-8B54-369AAE7DE0EC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5096A-36EA-4359-A032-CD7B8691D5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8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262123"/>
            <a:ext cx="6624736" cy="1357549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7056" y="1835696"/>
            <a:ext cx="6624736" cy="1357549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6632" y="3406525"/>
            <a:ext cx="6624736" cy="1357549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7056" y="4980098"/>
            <a:ext cx="6624736" cy="1357549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5651" y="617731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food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656" y="219130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drink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650" y="3762133"/>
            <a:ext cx="6147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</a:t>
            </a:r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place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656" y="533570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</a:t>
            </a:r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time of year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056" y="6604475"/>
            <a:ext cx="6624736" cy="1357549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32656" y="69600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Museo 500" panose="02000000000000000000" pitchFamily="2" charset="0"/>
              </a:rPr>
              <a:t>My favourite game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47C32"/>
          </a:solidFill>
          <a:ln>
            <a:solidFill>
              <a:srgbClr val="F47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4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262123"/>
            <a:ext cx="6624736" cy="1357549"/>
          </a:xfrm>
          <a:prstGeom prst="rect">
            <a:avLst/>
          </a:prstGeom>
          <a:solidFill>
            <a:srgbClr val="0076B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7056" y="1835696"/>
            <a:ext cx="6624736" cy="1357549"/>
          </a:xfrm>
          <a:prstGeom prst="rect">
            <a:avLst/>
          </a:prstGeom>
          <a:solidFill>
            <a:srgbClr val="0076B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6632" y="3406525"/>
            <a:ext cx="6624736" cy="1357549"/>
          </a:xfrm>
          <a:prstGeom prst="rect">
            <a:avLst/>
          </a:prstGeom>
          <a:solidFill>
            <a:srgbClr val="0076B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7056" y="4980098"/>
            <a:ext cx="6624736" cy="1357549"/>
          </a:xfrm>
          <a:prstGeom prst="rect">
            <a:avLst/>
          </a:prstGeom>
          <a:solidFill>
            <a:srgbClr val="0076B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5651" y="617731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food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656" y="219130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drink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651" y="376213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place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656" y="533570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</a:t>
            </a:r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time of year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056" y="6604475"/>
            <a:ext cx="6624736" cy="1357549"/>
          </a:xfrm>
          <a:prstGeom prst="rect">
            <a:avLst/>
          </a:prstGeom>
          <a:solidFill>
            <a:srgbClr val="0076B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32656" y="69600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Museo 500" panose="02000000000000000000" pitchFamily="2" charset="0"/>
              </a:rPr>
              <a:t>My favourite game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4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76B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8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262123"/>
            <a:ext cx="6624736" cy="1357549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7056" y="1835696"/>
            <a:ext cx="6624736" cy="1357549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6632" y="3406525"/>
            <a:ext cx="6624736" cy="1357549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7056" y="4980098"/>
            <a:ext cx="6624736" cy="1357549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5651" y="617731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food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656" y="219130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drink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651" y="376213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place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656" y="533570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My favourite </a:t>
            </a:r>
            <a:r>
              <a:rPr lang="en-GB" sz="3600" b="1" dirty="0" smtClean="0">
                <a:solidFill>
                  <a:schemeClr val="bg1"/>
                </a:solidFill>
                <a:latin typeface="Museo 500" panose="02000000000000000000" pitchFamily="2" charset="0"/>
              </a:rPr>
              <a:t>time of year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056" y="6604475"/>
            <a:ext cx="6624736" cy="1357549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32656" y="696008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Museo 500" panose="02000000000000000000" pitchFamily="2" charset="0"/>
              </a:rPr>
              <a:t>My favourite game</a:t>
            </a:r>
            <a:endParaRPr lang="en-GB" sz="3600" b="1" dirty="0">
              <a:solidFill>
                <a:schemeClr val="bg1"/>
              </a:solidFill>
              <a:latin typeface="Museo 500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9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EC008C"/>
          </a:solidFill>
          <a:ln>
            <a:solidFill>
              <a:srgbClr val="0076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9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54</Words>
  <Application>Microsoft Office PowerPoint</Application>
  <PresentationFormat>On-screen Show (4:3)</PresentationFormat>
  <Paragraphs>18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4</cp:revision>
  <cp:lastPrinted>2016-02-10T12:47:28Z</cp:lastPrinted>
  <dcterms:created xsi:type="dcterms:W3CDTF">2016-02-10T12:43:35Z</dcterms:created>
  <dcterms:modified xsi:type="dcterms:W3CDTF">2016-11-11T15:46:03Z</dcterms:modified>
</cp:coreProperties>
</file>